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6"/>
  </p:normalViewPr>
  <p:slideViewPr>
    <p:cSldViewPr snapToGrid="0">
      <p:cViewPr varScale="1">
        <p:scale>
          <a:sx n="84" d="100"/>
          <a:sy n="84" d="100"/>
        </p:scale>
        <p:origin x="10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DB72-D995-4DC2-B53D-89647758A582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6332-3D20-47E6-84AC-752B52767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834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DB72-D995-4DC2-B53D-89647758A582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6332-3D20-47E6-84AC-752B52767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20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DB72-D995-4DC2-B53D-89647758A582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6332-3D20-47E6-84AC-752B52767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92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DB72-D995-4DC2-B53D-89647758A582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6332-3D20-47E6-84AC-752B52767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41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DB72-D995-4DC2-B53D-89647758A582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6332-3D20-47E6-84AC-752B52767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69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DB72-D995-4DC2-B53D-89647758A582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6332-3D20-47E6-84AC-752B52767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9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DB72-D995-4DC2-B53D-89647758A582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6332-3D20-47E6-84AC-752B52767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50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DB72-D995-4DC2-B53D-89647758A582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6332-3D20-47E6-84AC-752B52767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05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DB72-D995-4DC2-B53D-89647758A582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6332-3D20-47E6-84AC-752B52767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089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DB72-D995-4DC2-B53D-89647758A582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6332-3D20-47E6-84AC-752B52767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11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DB72-D995-4DC2-B53D-89647758A582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6332-3D20-47E6-84AC-752B52767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07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4DB72-D995-4DC2-B53D-89647758A582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C6332-3D20-47E6-84AC-752B52767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2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6E787FFD-382F-4255-841C-767CB286B6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480" y="1216342"/>
            <a:ext cx="4876800" cy="4953000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6DEB2D2B-10D8-4A9E-B4F3-5A0B84444170}"/>
              </a:ext>
            </a:extLst>
          </p:cNvPr>
          <p:cNvSpPr txBox="1"/>
          <p:nvPr/>
        </p:nvSpPr>
        <p:spPr>
          <a:xfrm>
            <a:off x="7582487" y="2967335"/>
            <a:ext cx="3524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KAPANIŞ KONUŞMASI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60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4AA4A400-11F3-432E-AAA9-435A46248F5A}"/>
              </a:ext>
            </a:extLst>
          </p:cNvPr>
          <p:cNvSpPr txBox="1"/>
          <p:nvPr/>
        </p:nvSpPr>
        <p:spPr>
          <a:xfrm>
            <a:off x="475958" y="4019673"/>
            <a:ext cx="6820265" cy="107721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tr-TR" sz="3200" b="1" i="1" dirty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KONUŞMACILARIMIZIN </a:t>
            </a:r>
          </a:p>
          <a:p>
            <a:r>
              <a:rPr lang="tr-TR" sz="3200" b="1" i="1" dirty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BİLİMSEL VE TEKNİK SUNUŞLARI</a:t>
            </a:r>
            <a:endParaRPr lang="en-GB" sz="3200" b="1" i="1" dirty="0">
              <a:ln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517F6A04-C3F2-4985-BE06-756E9C04545B}"/>
              </a:ext>
            </a:extLst>
          </p:cNvPr>
          <p:cNvSpPr txBox="1"/>
          <p:nvPr/>
        </p:nvSpPr>
        <p:spPr>
          <a:xfrm>
            <a:off x="475958" y="1538102"/>
            <a:ext cx="4623382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tr-TR" sz="3200" b="1" i="1" dirty="0">
                <a:ln/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AÇILIŞ KONUŞMALARI</a:t>
            </a:r>
            <a:endParaRPr lang="en-GB" sz="3200" b="1" i="1" dirty="0">
              <a:ln/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D9C26E58-220A-4D20-BDE2-94D5CFB3B498}"/>
              </a:ext>
            </a:extLst>
          </p:cNvPr>
          <p:cNvSpPr txBox="1"/>
          <p:nvPr/>
        </p:nvSpPr>
        <p:spPr>
          <a:xfrm>
            <a:off x="7092662" y="962750"/>
            <a:ext cx="4448907" cy="16699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İsmail KOYUNCU, Rektör</a:t>
            </a:r>
          </a:p>
          <a:p>
            <a:pPr>
              <a:lnSpc>
                <a:spcPct val="200000"/>
              </a:lnSpc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Belma Soydaş Sözer, NATEN Başkanı</a:t>
            </a:r>
          </a:p>
          <a:p>
            <a:pPr>
              <a:lnSpc>
                <a:spcPct val="200000"/>
              </a:lnSpc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Özgür Saç, ETİ MADEN Genel Md. Yrd.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43879A96-D4BB-435C-86AB-D23D9994ADE1}"/>
              </a:ext>
            </a:extLst>
          </p:cNvPr>
          <p:cNvSpPr txBox="1"/>
          <p:nvPr/>
        </p:nvSpPr>
        <p:spPr>
          <a:xfrm>
            <a:off x="7982244" y="3428999"/>
            <a:ext cx="4209756" cy="2258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adet Sözlü Sunum</a:t>
            </a:r>
          </a:p>
          <a:p>
            <a:pPr>
              <a:lnSpc>
                <a:spcPct val="150000"/>
              </a:lnSpc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Kıymetli akademisyenler, önemli kurum ve kuruluşların yetkilileri ve özel sektör paydaşlarımız</a:t>
            </a:r>
          </a:p>
          <a:p>
            <a:pPr>
              <a:lnSpc>
                <a:spcPct val="150000"/>
              </a:lnSpc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disipliner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çalışmalar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>
            <a:extLst>
              <a:ext uri="{FF2B5EF4-FFF2-40B4-BE49-F238E27FC236}">
                <a16:creationId xmlns:a16="http://schemas.microsoft.com/office/drawing/2014/main" id="{8AFCF812-6468-42AD-BEE4-0C0DA43D3F49}"/>
              </a:ext>
            </a:extLst>
          </p:cNvPr>
          <p:cNvSpPr/>
          <p:nvPr/>
        </p:nvSpPr>
        <p:spPr>
          <a:xfrm>
            <a:off x="1643088" y="2632694"/>
            <a:ext cx="832445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0" i="1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Açılış konuşmacılarımıza yeniden teşekkür ederiz.</a:t>
            </a:r>
          </a:p>
        </p:txBody>
      </p:sp>
      <p:sp>
        <p:nvSpPr>
          <p:cNvPr id="14" name="Dikdörtgen 13">
            <a:extLst>
              <a:ext uri="{FF2B5EF4-FFF2-40B4-BE49-F238E27FC236}">
                <a16:creationId xmlns:a16="http://schemas.microsoft.com/office/drawing/2014/main" id="{7F4698FC-0225-499C-8933-DBC226E056E7}"/>
              </a:ext>
            </a:extLst>
          </p:cNvPr>
          <p:cNvSpPr/>
          <p:nvPr/>
        </p:nvSpPr>
        <p:spPr>
          <a:xfrm>
            <a:off x="711801" y="5618183"/>
            <a:ext cx="81894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0" i="1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Tüm konuşmacılarımıza yeniden teşekkür ederiz.</a:t>
            </a:r>
          </a:p>
        </p:txBody>
      </p:sp>
    </p:spTree>
    <p:extLst>
      <p:ext uri="{BB962C8B-B14F-4D97-AF65-F5344CB8AC3E}">
        <p14:creationId xmlns:p14="http://schemas.microsoft.com/office/powerpoint/2010/main" val="77762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>
            <a:extLst>
              <a:ext uri="{FF2B5EF4-FFF2-40B4-BE49-F238E27FC236}">
                <a16:creationId xmlns:a16="http://schemas.microsoft.com/office/drawing/2014/main" id="{4198D17E-DB23-4B24-BCF3-83AE7F315F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715" y="1533379"/>
            <a:ext cx="6531849" cy="4603708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3AB88ECD-6805-4314-9C5E-841E39DC4933}"/>
              </a:ext>
            </a:extLst>
          </p:cNvPr>
          <p:cNvSpPr txBox="1"/>
          <p:nvPr/>
        </p:nvSpPr>
        <p:spPr>
          <a:xfrm>
            <a:off x="1871003" y="318790"/>
            <a:ext cx="5216300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tr-TR" sz="3200" b="1" i="1" dirty="0">
                <a:ln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KIYMETLİ KATILIMCILAR</a:t>
            </a:r>
            <a:endParaRPr lang="en-GB" sz="3200" b="1" i="1" dirty="0">
              <a:ln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449AE062-6FF3-4C8B-BDB3-E4840DC63ABA}"/>
              </a:ext>
            </a:extLst>
          </p:cNvPr>
          <p:cNvSpPr txBox="1"/>
          <p:nvPr/>
        </p:nvSpPr>
        <p:spPr>
          <a:xfrm>
            <a:off x="7459077" y="1071205"/>
            <a:ext cx="4448907" cy="16699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Toplam 238 kayıtlı katılımcımız olmak üzere, oturumlarımızda aktif dinleyicilerimiz her bir </a:t>
            </a:r>
            <a:r>
              <a:rPr lang="tr-TR" i="1">
                <a:latin typeface="Times New Roman" panose="02020603050405020304" pitchFamily="18" charset="0"/>
                <a:cs typeface="Times New Roman" panose="02020603050405020304" pitchFamily="18" charset="0"/>
              </a:rPr>
              <a:t>oturumda ortalama 140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 olmuştur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0B46E940-056C-4E76-B049-E4384A314B30}"/>
              </a:ext>
            </a:extLst>
          </p:cNvPr>
          <p:cNvSpPr txBox="1"/>
          <p:nvPr/>
        </p:nvSpPr>
        <p:spPr>
          <a:xfrm>
            <a:off x="1871003" y="5324621"/>
            <a:ext cx="5693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+İTÜ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1" name="Resim 10">
            <a:extLst>
              <a:ext uri="{FF2B5EF4-FFF2-40B4-BE49-F238E27FC236}">
                <a16:creationId xmlns:a16="http://schemas.microsoft.com/office/drawing/2014/main" id="{D757A8EC-2E00-4A73-A0F9-33A9FC5C1F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046" r="7692"/>
          <a:stretch/>
        </p:blipFill>
        <p:spPr>
          <a:xfrm>
            <a:off x="7604760" y="2843775"/>
            <a:ext cx="4157543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26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A39F6FC-D99A-4FA5-9167-E0034DBCF8E6}"/>
              </a:ext>
            </a:extLst>
          </p:cNvPr>
          <p:cNvSpPr/>
          <p:nvPr/>
        </p:nvSpPr>
        <p:spPr>
          <a:xfrm>
            <a:off x="1109002" y="4981945"/>
            <a:ext cx="997399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400" b="0" i="1" cap="none" spc="0" dirty="0" err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Çalıştayımız</a:t>
            </a:r>
            <a:r>
              <a:rPr lang="tr-TR" sz="2400" b="0" i="1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, 117Y357 numaralı TÜBİTAK 1001 projesi kapsamında gerçekleştirilmiştir.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B31392DD-C4C4-4F24-9172-6F13632FB3FB}"/>
              </a:ext>
            </a:extLst>
          </p:cNvPr>
          <p:cNvSpPr/>
          <p:nvPr/>
        </p:nvSpPr>
        <p:spPr>
          <a:xfrm>
            <a:off x="1109001" y="1876055"/>
            <a:ext cx="9973995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800" b="0" i="1" cap="none" spc="0" dirty="0">
                <a:ln w="0"/>
                <a:solidFill>
                  <a:schemeClr val="tx2">
                    <a:lumMod val="75000"/>
                  </a:schemeClr>
                </a:solidFill>
                <a:effectLst/>
              </a:rPr>
              <a:t>Katılımınız için teşekkür ederiz.</a:t>
            </a:r>
          </a:p>
          <a:p>
            <a:pPr algn="ctr"/>
            <a:endParaRPr lang="tr-TR" sz="2800" b="0" i="1" cap="none" spc="0" dirty="0">
              <a:ln w="0"/>
              <a:solidFill>
                <a:schemeClr val="tx2">
                  <a:lumMod val="75000"/>
                </a:schemeClr>
              </a:solidFill>
              <a:effectLst/>
            </a:endParaRPr>
          </a:p>
          <a:p>
            <a:pPr algn="ctr"/>
            <a:r>
              <a:rPr lang="tr-TR" sz="2400" i="1" dirty="0">
                <a:ln w="0"/>
                <a:solidFill>
                  <a:schemeClr val="tx2">
                    <a:lumMod val="75000"/>
                  </a:schemeClr>
                </a:solidFill>
              </a:rPr>
              <a:t>Nadir Toprak Elementleri ve Atıklardan Geri Kazanımı </a:t>
            </a:r>
            <a:r>
              <a:rPr lang="tr-TR" sz="2400" i="1" dirty="0" err="1">
                <a:ln w="0"/>
                <a:solidFill>
                  <a:schemeClr val="tx2">
                    <a:lumMod val="75000"/>
                  </a:schemeClr>
                </a:solidFill>
              </a:rPr>
              <a:t>Çalıştayı</a:t>
            </a:r>
            <a:r>
              <a:rPr lang="tr-TR" sz="2400" i="1" dirty="0">
                <a:ln w="0"/>
                <a:solidFill>
                  <a:schemeClr val="tx2">
                    <a:lumMod val="75000"/>
                  </a:schemeClr>
                </a:solidFill>
              </a:rPr>
              <a:t> Organizasyon Komitesi</a:t>
            </a:r>
            <a:endParaRPr lang="tr-TR" sz="2400" b="0" i="1" cap="none" spc="0" dirty="0">
              <a:ln w="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547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Memte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tek" id="{A9473E29-347F-B149-834D-8F5D21DEDA85}" vid="{7FDB84B4-7FBD-644F-BCC1-8C727E30A9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Memtek</Template>
  <TotalTime>55</TotalTime>
  <Words>113</Words>
  <Application>Microsoft Macintosh PowerPoint</Application>
  <PresentationFormat>Geniş ekran</PresentationFormat>
  <Paragraphs>19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Memtek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Börte Köse Mutlu</dc:creator>
  <cp:lastModifiedBy>Ayşe Yüksekdağ</cp:lastModifiedBy>
  <cp:revision>11</cp:revision>
  <dcterms:created xsi:type="dcterms:W3CDTF">2021-12-01T12:34:14Z</dcterms:created>
  <dcterms:modified xsi:type="dcterms:W3CDTF">2021-12-01T13:33:28Z</dcterms:modified>
</cp:coreProperties>
</file>